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a0539eae000.pn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3a056b183db4.pn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a0547b2b5a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a05325b2402.png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3a057d991921.png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a054e4105f2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3a0572a430b5.png"/><Relationship Id="rId3" Type="http://schemas.openxmlformats.org/officeDocument/2006/relationships/image" Target="../media/file3a057979f5df.png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a05eed7b01.pn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3a05926864f.pn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a05403bb13a.jpeg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a05ef077c8.pn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3a054d47f321.png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a0535fd41c7.png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a052eab232a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a056591b255.pn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3a0540531e8b.pn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3a0510fa58ab.png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a0523d34b42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a054f1ec6e.pn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3a0526d92c4b.pn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a057beb03d9.jpeg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a05249db1e.png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3a053ed08fbe.png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3a055e98b82.pn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3a056e8d2329.png"/></Relationships>
</file>

<file path=ppt/slides/_rels/slide5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a0573ff9172.jpeg"/></Relationships>
</file>

<file path=ppt/slides/_rels/slide5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a05fa60edd.png"/></Relationships>
</file>

<file path=ppt/slides/_rels/slide5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a0527c606d6.jpeg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May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$50,593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$25,000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$200 - $550,000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37 building permits in May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-7.50%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(40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$50,593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-48.60%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($98,436)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177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-6.84%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(190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$491,269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110.17%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($233,752)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$43,584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$102,089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$37,829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$1,408,778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$21,676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$1,010,436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$52,066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Cental 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$62,333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$46,340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$4,300 - $182,351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building permits in May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(4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$62,333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361.10%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($13,518)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-23.08%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(26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$1,077,203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1524.87%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($66,295)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$1,425,587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038600" cy="4525963"/>
          </a:xfrm>
          <a:prstGeom prst="rect">
            <a:avLst/>
          </a:prstGeom>
        </p:spPr>
      </p:pic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4648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179535"/>
                <a:gridCol w="951906"/>
                <a:gridCol w="1184649"/>
                <a:gridCol w="1658387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WATERMAN-KINGSBURY CONDOMINIUM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5696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HURLEY, MARIA YADIRA &amp; JOHN L PRATER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BULLOCK, JAMES R &amp; DAN 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$182,351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BURKE, TIMOTHY ROBERT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WASHINGTON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BERNSTEIN, CAROLYN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$62,679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RUWITCH, THOMAS E &amp; MELISSA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$33,050,561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$79,349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$1,900 - $370,462,221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 building permits in May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(8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$33,050,561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270515.11%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($12,213)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55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111.54%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(26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$7,226,885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44658.21%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($16,146)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115344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$131,082,701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$373,181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$56,185,283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$22,712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915619"/>
                <a:gridCol w="1005931"/>
                <a:gridCol w="1184649"/>
                <a:gridCol w="1953613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BIG BRICK BUILDINGS ML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6030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BI-STATE DEVELOPMENT AGENCY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$370,462,221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5720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COMMUNITY CTR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$22,355,881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301 DEBALIVIERE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PAGEDALE CONGREGATION OF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5930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RON RAMMAHA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5948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BI-STATE DEVELOPMENT AGENCY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$1,831,648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5720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COMMUNITY CTR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$1,330,804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301-331 DEBALIVIERE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RAINEY, TERESA &amp; SHAUN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$8,450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5830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BONAN, F WILLIAM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6159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AYERS, CAMERON &amp; REBECCA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$3,833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6152 WASHINGTON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SCHOENFELD, KING &amp; DEANNA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6124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HESS, ROBERT J &amp; BEATRIZ ANGELICA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$118,698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6175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$5,423,125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$5,423,125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$6,250 - $10,840,000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May 2020</a:t>
            </a:r>
          </a:p>
          <a:p>
            <a:pPr lvl="1"/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(2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$5,423,125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16088.43%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($33,500)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114.29%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(14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$746,922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377.22%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($156,514)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$5,423,125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$73,758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$3,228,000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$98,568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443246"/>
                <a:gridCol w="951906"/>
                <a:gridCol w="1184649"/>
                <a:gridCol w="1596314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DELMAR DIVINE MASTER LANDLORD COMMER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$10,840,000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MABS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5931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May 2020</a:t>
            </a:r>
          </a:p>
          <a:p>
            <a:pPr lvl="1"/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$14,000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($0)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$3,200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$3,200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$3,200 - $3,200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May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$3,200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-12.50%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$76,225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19.90%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($63,575)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$75,353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650679"/>
                <a:gridCol w="1037650"/>
                <a:gridCol w="602520"/>
              </a:tblGrid>
              <a:tr h="286967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$50,593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$9,590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$33,050,561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$1,350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$5,423,125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</a:tblGrid>
              <a:tr h="286967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$76,803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$589,781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$1,259,812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$251,987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$75,750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$7,302,810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$59,980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$335,476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805591"/>
                <a:gridCol w="951906"/>
                <a:gridCol w="1184649"/>
                <a:gridCol w="1464185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MDE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5166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$10,500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$10,500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$10,500 - $10,500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May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$10,500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150.00%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(2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$62,700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8260.00%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($750)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$75,750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914117"/>
                <a:gridCol w="951906"/>
                <a:gridCol w="1184649"/>
                <a:gridCol w="1410024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BOOKER, RICHARD JR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1234 BAYARD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May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($15,000)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-33.33%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-88.32%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($6,850)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$9,590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$3,633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$450 - $26,000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$1,350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$1,350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$500 - $2,200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May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-66.67%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$1,350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-92.77%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($18,667)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-64.71%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(17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$40,013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-77.56%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($178,321)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$23,646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$70,308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713709"/>
                <a:gridCol w="967459"/>
                <a:gridCol w="1184649"/>
                <a:gridCol w="1766914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FLOWERS, DEAUN 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915 PENDLETON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PATTERSON, SHARON E &amp; NICHOLE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1318 N NEWSTEAD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building permits in May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-27.27%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(11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$9,590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-17.08%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($11,565)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48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-38.46%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(78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$127,077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-9.58%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($140,536)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$14,667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$6,543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$330,296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$911,449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$80,443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024555"/>
                <a:gridCol w="1005931"/>
                <a:gridCol w="1184649"/>
                <a:gridCol w="1813503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POPEK, JACOB 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4440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LONI PROPERTIES CO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4121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CITY DOGS REALTY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4322 VISTA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SPENCER REAL ESTATE 763 NORTH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4306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CROSSFACE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4243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MCNALLY, SHANNON 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4455 OAKLAND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TROUTS LANDING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4234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PRIME PORCH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4412 CHOUTEAU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2020-07-06T15:08:31Z</dcterms:modified>
  <cp:category/>
</cp:coreProperties>
</file>